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5" r:id="rId3"/>
    <p:sldId id="269" r:id="rId4"/>
    <p:sldId id="268" r:id="rId5"/>
    <p:sldId id="270" r:id="rId6"/>
    <p:sldId id="279" r:id="rId7"/>
    <p:sldId id="271" r:id="rId8"/>
    <p:sldId id="278" r:id="rId9"/>
    <p:sldId id="272" r:id="rId10"/>
    <p:sldId id="280" r:id="rId11"/>
    <p:sldId id="273" r:id="rId12"/>
    <p:sldId id="274" r:id="rId13"/>
    <p:sldId id="275" r:id="rId14"/>
    <p:sldId id="27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B09939-829E-4C18-B664-84DD940D1C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2A37DD-C312-4F69-B1BB-3C858FF74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9395DB-3587-41C3-8ED3-85CA5F425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F7370A-79A9-46E7-A40B-AE7C03036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7A497-67F3-4094-8C59-5CBF4691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87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F831EF-EBB9-458B-8395-184E767D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9B990A-7657-400F-BA91-56E2B6C96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72363C-5414-4DDB-BA05-08AC669FE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D3A69D-D674-4429-A1F9-90FE06053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4C2EE0-2C07-4FBB-BE39-4CA90F48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43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4937E7-A316-452E-8ABE-3A06BC9AA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9311F8-AEE4-43B8-BDFB-E159BCA09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6E0190-B39F-4844-B225-F2F969D56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7D44FB-F734-4BA2-8AFE-C6284C314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16D628-AA99-4E61-8640-72E258A9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86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36C56-0B92-41E5-AFC9-F264ABF7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427A9-F2B8-4050-9993-0C876AD78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F16ABA-9C41-4006-8C5D-16FAFEF12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3AA73-BBC1-442C-AD17-6E65415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A9000B-0335-420E-B773-A5A7D0DA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5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80D9D-FA32-424B-90D6-7C9C8F4E8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1948C4-E27D-48EE-9A79-93969F251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59D7E5-EBC4-4A67-BD61-EE2AFDC66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48611-E00B-430B-8F81-F0C82C5B8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3B058-F835-425C-8FF1-BF7DFFB72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972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9B7571-F4FB-4A58-90BD-C48F3E75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FD709D-8B3A-4430-AB91-5319896D94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3F2CB8-BF57-440F-A938-426584DD99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9CA3FC-B31F-48AF-BE25-429E27B2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BD3062-C520-4C43-B1AA-3C1D854C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046DED-A342-4970-891D-0DD7841F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9AE4E-BF70-4292-8306-C008BF2C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FD2610-0B04-48E5-BFE5-480B28750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E45954-EACA-47BF-9FA7-DFBDC5CF9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6079DD-0F83-4011-9352-D424CAE15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8A0911-E511-4EA1-B740-9EF4E2B785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AC23ADE-33DB-4294-8A7F-C051F1E27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17782E-0A92-40EB-B4D2-B16A85D2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63E169E-9F01-4500-9956-4EEF7859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74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75A54-22C2-43DB-8394-759AA9F0A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1C8B7C1-DF5E-4070-AACC-B2349A514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EC5220-2498-4B2B-887F-7E9F446B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8CACA1-9C4B-4D8A-8403-EC271904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999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A7B67A-C105-47E4-825A-EE51B8D2D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3F169E-E0D2-4336-AE8D-769AA59CE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ACAEEF-988B-4531-A212-F41E1FBBC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033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9DC8DB-63A6-42B9-816F-44EE7A30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14229A-A0E4-4DD2-B188-5345F1295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9D2994-D10D-48E3-9450-57F61E0EC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FE84A3-553E-4C8E-963E-982CE1686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B6E22-AA80-4FB0-ABB8-597AED06A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832D5A-A9A6-4C7D-AB01-1C67EBF3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0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A289A-D9E8-493A-B048-5CD4100BF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C199D3-47C4-4B54-B5DC-52AB2858F3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98B260-00CC-4AAD-BDBC-2887FD107B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1FEAAB-EF75-46E3-91C2-6989B6359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C90E21-44B4-4454-B2CD-6B37F47B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EA64D2-3674-4929-ABC5-5CA1A5D24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21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363ED5-4675-42F1-9115-D55E8139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1FBB04-CE4E-4D41-8908-94F35C58C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12E72-39D3-4962-9472-C5861F70B7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F9C8F-38C2-47FA-8579-F6AB6A8642E5}" type="datetimeFigureOut">
              <a:rPr lang="ko-KR" altLang="en-US" smtClean="0"/>
              <a:t>2024-06-24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416B51-C1AC-4999-910D-886CEE4628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2C6F11-F9C8-4DB8-91AD-87AE0B4A24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7AEB2-44BE-47C8-AD6E-BE5B860B2D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58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F60ECF-9D4A-D965-4B92-CB26139B73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92B38B-FC42-AA55-F5CD-BCD9156DAD5B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gradFill flip="none" rotWithShape="1">
            <a:gsLst>
              <a:gs pos="100000">
                <a:srgbClr val="BA97D3">
                  <a:alpha val="90000"/>
                </a:srgbClr>
              </a:gs>
              <a:gs pos="34000">
                <a:schemeClr val="accent5">
                  <a:alpha val="70000"/>
                </a:schemeClr>
              </a:gs>
              <a:gs pos="1000">
                <a:schemeClr val="accent4">
                  <a:alpha val="90000"/>
                </a:schemeClr>
              </a:gs>
              <a:gs pos="69000">
                <a:schemeClr val="accent1">
                  <a:alpha val="7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2CB2A0-604C-10CF-D0B9-2B74EB14FF8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5D19073-9484-17A6-EE6C-D5D0D3DC9BCE}"/>
              </a:ext>
            </a:extLst>
          </p:cNvPr>
          <p:cNvCxnSpPr>
            <a:cxnSpLocks/>
          </p:cNvCxnSpPr>
          <p:nvPr/>
        </p:nvCxnSpPr>
        <p:spPr>
          <a:xfrm>
            <a:off x="211873" y="260495"/>
            <a:ext cx="14608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DEC80B-B5CD-C43B-077B-9240082796D9}"/>
              </a:ext>
            </a:extLst>
          </p:cNvPr>
          <p:cNvGrpSpPr/>
          <p:nvPr/>
        </p:nvGrpSpPr>
        <p:grpSpPr>
          <a:xfrm>
            <a:off x="6365117" y="2717325"/>
            <a:ext cx="4801314" cy="1411293"/>
            <a:chOff x="7839075" y="2486025"/>
            <a:chExt cx="4801314" cy="141129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DEDD1E-B5C5-5ACE-FF8D-59E9CEABFE93}"/>
                </a:ext>
              </a:extLst>
            </p:cNvPr>
            <p:cNvSpPr txBox="1"/>
            <p:nvPr/>
          </p:nvSpPr>
          <p:spPr>
            <a:xfrm>
              <a:off x="7839075" y="2486025"/>
              <a:ext cx="48013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err="1">
                  <a:solidFill>
                    <a:schemeClr val="bg1"/>
                  </a:solidFill>
                </a:rPr>
                <a:t>오픈소스기초프로젝트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B90EEB-09DB-3F8A-2DCB-A73FECD975E2}"/>
                </a:ext>
              </a:extLst>
            </p:cNvPr>
            <p:cNvSpPr txBox="1"/>
            <p:nvPr/>
          </p:nvSpPr>
          <p:spPr>
            <a:xfrm>
              <a:off x="7839075" y="3250987"/>
              <a:ext cx="47868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spc="-300" dirty="0">
                  <a:solidFill>
                    <a:schemeClr val="bg1"/>
                  </a:solidFill>
                </a:rPr>
                <a:t>기말 프로젝트 결과 발표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169909B-EAA0-AB37-383B-36FE32A3C5DD}"/>
              </a:ext>
            </a:extLst>
          </p:cNvPr>
          <p:cNvSpPr txBox="1"/>
          <p:nvPr/>
        </p:nvSpPr>
        <p:spPr>
          <a:xfrm>
            <a:off x="211873" y="351714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지능로봇공학과</a:t>
            </a:r>
            <a:endParaRPr lang="en-US" altLang="ko-KR" sz="12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2021042013 </a:t>
            </a:r>
            <a:r>
              <a:rPr lang="ko-KR" altLang="en-US" sz="1200" dirty="0">
                <a:solidFill>
                  <a:schemeClr val="bg1"/>
                </a:solidFill>
                <a:latin typeface="+mn-ea"/>
              </a:rPr>
              <a:t>곽민서</a:t>
            </a:r>
          </a:p>
        </p:txBody>
      </p:sp>
    </p:spTree>
    <p:extLst>
      <p:ext uri="{BB962C8B-B14F-4D97-AF65-F5344CB8AC3E}">
        <p14:creationId xmlns:p14="http://schemas.microsoft.com/office/powerpoint/2010/main" val="40277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8C7106-BF8E-4F1A-B7D0-B48400CE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55904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B282A7D-339E-4CF0-A23C-51A4DAB9E565}"/>
              </a:ext>
            </a:extLst>
          </p:cNvPr>
          <p:cNvGrpSpPr/>
          <p:nvPr/>
        </p:nvGrpSpPr>
        <p:grpSpPr>
          <a:xfrm>
            <a:off x="4880811" y="428606"/>
            <a:ext cx="6175011" cy="6266968"/>
            <a:chOff x="6096000" y="1943101"/>
            <a:chExt cx="12747649" cy="4662236"/>
          </a:xfrm>
        </p:grpSpPr>
        <p:sp>
          <p:nvSpPr>
            <p:cNvPr id="4" name="오른쪽 중괄호 3">
              <a:extLst>
                <a:ext uri="{FF2B5EF4-FFF2-40B4-BE49-F238E27FC236}">
                  <a16:creationId xmlns:a16="http://schemas.microsoft.com/office/drawing/2014/main" id="{0087CB66-1EE4-4173-9C7C-EF33CE242E66}"/>
                </a:ext>
              </a:extLst>
            </p:cNvPr>
            <p:cNvSpPr/>
            <p:nvPr/>
          </p:nvSpPr>
          <p:spPr>
            <a:xfrm>
              <a:off x="6096000" y="1943101"/>
              <a:ext cx="896352" cy="4662236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2AE26E-7BAB-4BD9-897E-6D821C9EB65E}"/>
                </a:ext>
              </a:extLst>
            </p:cNvPr>
            <p:cNvSpPr txBox="1"/>
            <p:nvPr/>
          </p:nvSpPr>
          <p:spPr>
            <a:xfrm>
              <a:off x="7250208" y="4047929"/>
              <a:ext cx="11593441" cy="480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재생목록에서 삭제하고 싶은 노래의 순서를 입력하면 연결리스트를 </a:t>
              </a:r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서치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후 삭제하는 함수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143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269F35-37A5-45B5-B02D-A219BB467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3631"/>
            <a:ext cx="4831866" cy="4090737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5E053306-0D66-4151-B42F-EC29FF2DE3B5}"/>
              </a:ext>
            </a:extLst>
          </p:cNvPr>
          <p:cNvGrpSpPr/>
          <p:nvPr/>
        </p:nvGrpSpPr>
        <p:grpSpPr>
          <a:xfrm>
            <a:off x="4922921" y="1570853"/>
            <a:ext cx="6305198" cy="3716292"/>
            <a:chOff x="6096000" y="1943101"/>
            <a:chExt cx="13016407" cy="4662236"/>
          </a:xfrm>
        </p:grpSpPr>
        <p:sp>
          <p:nvSpPr>
            <p:cNvPr id="5" name="오른쪽 중괄호 4">
              <a:extLst>
                <a:ext uri="{FF2B5EF4-FFF2-40B4-BE49-F238E27FC236}">
                  <a16:creationId xmlns:a16="http://schemas.microsoft.com/office/drawing/2014/main" id="{0870FC3D-7AD9-4B9A-AE13-D172DAEBC394}"/>
                </a:ext>
              </a:extLst>
            </p:cNvPr>
            <p:cNvSpPr/>
            <p:nvPr/>
          </p:nvSpPr>
          <p:spPr>
            <a:xfrm>
              <a:off x="6096000" y="1943101"/>
              <a:ext cx="896352" cy="4662236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9C8BE9-5CE2-4EC7-9B63-08603C328938}"/>
                </a:ext>
              </a:extLst>
            </p:cNvPr>
            <p:cNvSpPr txBox="1"/>
            <p:nvPr/>
          </p:nvSpPr>
          <p:spPr>
            <a:xfrm>
              <a:off x="7165752" y="3918143"/>
              <a:ext cx="11946655" cy="810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연결리스트를 처음부터 읽어 모든 항목 출력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동시에 각 노드에 순서를 부여하는 함수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72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1DF8DD-F452-4976-94B9-7FDF1A06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88996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6AF4ACC-6D73-4A06-BF74-E59939F2805F}"/>
              </a:ext>
            </a:extLst>
          </p:cNvPr>
          <p:cNvGrpSpPr/>
          <p:nvPr/>
        </p:nvGrpSpPr>
        <p:grpSpPr>
          <a:xfrm>
            <a:off x="6208816" y="3301340"/>
            <a:ext cx="4948509" cy="3447457"/>
            <a:chOff x="6096000" y="1943101"/>
            <a:chExt cx="10215668" cy="4662236"/>
          </a:xfrm>
        </p:grpSpPr>
        <p:sp>
          <p:nvSpPr>
            <p:cNvPr id="5" name="오른쪽 중괄호 4">
              <a:extLst>
                <a:ext uri="{FF2B5EF4-FFF2-40B4-BE49-F238E27FC236}">
                  <a16:creationId xmlns:a16="http://schemas.microsoft.com/office/drawing/2014/main" id="{ACFB869D-5DEF-491F-9091-F5FA2794F476}"/>
                </a:ext>
              </a:extLst>
            </p:cNvPr>
            <p:cNvSpPr/>
            <p:nvPr/>
          </p:nvSpPr>
          <p:spPr>
            <a:xfrm>
              <a:off x="6096000" y="1943101"/>
              <a:ext cx="896352" cy="4662236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498DA9-3E0C-4611-AA9C-FD49060F84EB}"/>
                </a:ext>
              </a:extLst>
            </p:cNvPr>
            <p:cNvSpPr txBox="1"/>
            <p:nvPr/>
          </p:nvSpPr>
          <p:spPr>
            <a:xfrm>
              <a:off x="7116721" y="3837178"/>
              <a:ext cx="9194947" cy="874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현재 재생중인 노래 출력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</a:p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플레이 리스트 인터페이스 구현 함수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972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A336C6-95A4-4F55-9625-7FAC81A1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96322" cy="33532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47FE3A-AD24-47FA-B2D2-4BA527927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662" y="0"/>
            <a:ext cx="6411621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1782F48-0FB1-47D8-96F1-E4DEB551ED05}"/>
              </a:ext>
            </a:extLst>
          </p:cNvPr>
          <p:cNvGrpSpPr/>
          <p:nvPr/>
        </p:nvGrpSpPr>
        <p:grpSpPr>
          <a:xfrm>
            <a:off x="9296400" y="148443"/>
            <a:ext cx="2824600" cy="6529083"/>
            <a:chOff x="6096000" y="1943101"/>
            <a:chExt cx="5831085" cy="4662236"/>
          </a:xfrm>
        </p:grpSpPr>
        <p:sp>
          <p:nvSpPr>
            <p:cNvPr id="7" name="오른쪽 중괄호 6">
              <a:extLst>
                <a:ext uri="{FF2B5EF4-FFF2-40B4-BE49-F238E27FC236}">
                  <a16:creationId xmlns:a16="http://schemas.microsoft.com/office/drawing/2014/main" id="{75310EB8-A7B8-4A8B-8D20-3C1013219B3C}"/>
                </a:ext>
              </a:extLst>
            </p:cNvPr>
            <p:cNvSpPr/>
            <p:nvPr/>
          </p:nvSpPr>
          <p:spPr>
            <a:xfrm>
              <a:off x="6096000" y="1943101"/>
              <a:ext cx="896352" cy="4662236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19AE3F-DC5E-49ED-9F9A-BA4EF0B465E1}"/>
                </a:ext>
              </a:extLst>
            </p:cNvPr>
            <p:cNvSpPr txBox="1"/>
            <p:nvPr/>
          </p:nvSpPr>
          <p:spPr>
            <a:xfrm>
              <a:off x="7114392" y="3667988"/>
              <a:ext cx="4812693" cy="1450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Z</a:t>
              </a:r>
              <a:r>
                <a:rPr lang="ko-KR" altLang="en-US" b="1" dirty="0"/>
                <a:t>키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입력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b="1" dirty="0"/>
                <a:t>X</a:t>
              </a:r>
              <a:r>
                <a:rPr lang="ko-KR" altLang="en-US" b="1" dirty="0"/>
                <a:t>키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삭제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b="1" dirty="0" err="1"/>
                <a:t>좌우화살표</a:t>
              </a:r>
              <a:endParaRPr lang="en-US" altLang="ko-KR" b="1" dirty="0"/>
            </a:p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페이지 넘기기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b="1" dirty="0" err="1"/>
                <a:t>상하화살표</a:t>
              </a:r>
              <a:endParaRPr lang="en-US" altLang="ko-KR" b="1" dirty="0"/>
            </a:p>
            <a:p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이전</a:t>
              </a:r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다음 재생목록</a:t>
              </a:r>
              <a:endPara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b="1" dirty="0"/>
                <a:t>0</a:t>
              </a:r>
              <a:r>
                <a:rPr lang="ko-KR" altLang="en-US" b="1" dirty="0"/>
                <a:t>키 </a:t>
              </a:r>
              <a:r>
                <a:rPr lang="ko-KR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프로그램 종료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642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01084"/>
            <a:ext cx="2225262" cy="6716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62220" y="37531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소스 코드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61512C-BD12-40A0-B250-02E9080868E6}"/>
              </a:ext>
            </a:extLst>
          </p:cNvPr>
          <p:cNvSpPr txBox="1"/>
          <p:nvPr/>
        </p:nvSpPr>
        <p:spPr>
          <a:xfrm>
            <a:off x="2015619" y="2968830"/>
            <a:ext cx="942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https://github.com/minseo318/PlayList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6041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8A0652-7722-4684-BCB9-57647409E8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BFA1E7-B103-419A-845F-25291B890B35}"/>
              </a:ext>
            </a:extLst>
          </p:cNvPr>
          <p:cNvCxnSpPr>
            <a:cxnSpLocks/>
          </p:cNvCxnSpPr>
          <p:nvPr/>
        </p:nvCxnSpPr>
        <p:spPr>
          <a:xfrm>
            <a:off x="0" y="1016000"/>
            <a:ext cx="790896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양쪽 대괄호 8">
            <a:extLst>
              <a:ext uri="{FF2B5EF4-FFF2-40B4-BE49-F238E27FC236}">
                <a16:creationId xmlns:a16="http://schemas.microsoft.com/office/drawing/2014/main" id="{FCC9F0C7-A7B5-40C4-8304-6D5BB4207AB7}"/>
              </a:ext>
            </a:extLst>
          </p:cNvPr>
          <p:cNvSpPr/>
          <p:nvPr/>
        </p:nvSpPr>
        <p:spPr>
          <a:xfrm>
            <a:off x="2914945" y="5281711"/>
            <a:ext cx="6271585" cy="725668"/>
          </a:xfrm>
          <a:prstGeom prst="bracketPair">
            <a:avLst>
              <a:gd name="adj" fmla="val 12944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C8C735-FF20-4F30-9C93-BCAD7048A4FF}"/>
              </a:ext>
            </a:extLst>
          </p:cNvPr>
          <p:cNvSpPr txBox="1"/>
          <p:nvPr/>
        </p:nvSpPr>
        <p:spPr>
          <a:xfrm>
            <a:off x="3279786" y="5229046"/>
            <a:ext cx="5541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음악 플레이 리스트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91A1D6-F67C-4D44-B6EF-FA70614EDADE}"/>
              </a:ext>
            </a:extLst>
          </p:cNvPr>
          <p:cNvSpPr/>
          <p:nvPr/>
        </p:nvSpPr>
        <p:spPr>
          <a:xfrm>
            <a:off x="168396" y="158334"/>
            <a:ext cx="1573666" cy="7652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3680EB-3737-4534-A8CA-320FBD93C166}"/>
              </a:ext>
            </a:extLst>
          </p:cNvPr>
          <p:cNvSpPr txBox="1"/>
          <p:nvPr/>
        </p:nvSpPr>
        <p:spPr>
          <a:xfrm>
            <a:off x="343493" y="24159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주제</a:t>
            </a:r>
          </a:p>
        </p:txBody>
      </p:sp>
    </p:spTree>
    <p:extLst>
      <p:ext uri="{BB962C8B-B14F-4D97-AF65-F5344CB8AC3E}">
        <p14:creationId xmlns:p14="http://schemas.microsoft.com/office/powerpoint/2010/main" val="3670390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st3">
            <a:hlinkClick r:id="" action="ppaction://media"/>
            <a:extLst>
              <a:ext uri="{FF2B5EF4-FFF2-40B4-BE49-F238E27FC236}">
                <a16:creationId xmlns:a16="http://schemas.microsoft.com/office/drawing/2014/main" id="{DE60AC93-708A-46CD-A58B-C50A2A2AEA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6573" y="0"/>
            <a:ext cx="12612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9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FA242743-9890-1AA6-4E43-757CD03B6041}"/>
              </a:ext>
            </a:extLst>
          </p:cNvPr>
          <p:cNvSpPr/>
          <p:nvPr/>
        </p:nvSpPr>
        <p:spPr>
          <a:xfrm>
            <a:off x="323386" y="320539"/>
            <a:ext cx="2134469" cy="7194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8987B7-0A56-7E2D-1210-CCF2012CD9D5}"/>
              </a:ext>
            </a:extLst>
          </p:cNvPr>
          <p:cNvSpPr txBox="1"/>
          <p:nvPr/>
        </p:nvSpPr>
        <p:spPr>
          <a:xfrm>
            <a:off x="516823" y="399214"/>
            <a:ext cx="1747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 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4F82D4-0872-69AA-CD57-0AA131501924}"/>
              </a:ext>
            </a:extLst>
          </p:cNvPr>
          <p:cNvSpPr/>
          <p:nvPr/>
        </p:nvSpPr>
        <p:spPr>
          <a:xfrm>
            <a:off x="1781021" y="1982894"/>
            <a:ext cx="3493756" cy="2700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992322C-6859-5562-D6E1-F55E141C4452}"/>
              </a:ext>
            </a:extLst>
          </p:cNvPr>
          <p:cNvSpPr/>
          <p:nvPr/>
        </p:nvSpPr>
        <p:spPr>
          <a:xfrm>
            <a:off x="6629103" y="1982894"/>
            <a:ext cx="3493756" cy="2700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5F972-25C2-5856-E2FA-E6BC8563DC9D}"/>
              </a:ext>
            </a:extLst>
          </p:cNvPr>
          <p:cNvSpPr txBox="1"/>
          <p:nvPr/>
        </p:nvSpPr>
        <p:spPr>
          <a:xfrm>
            <a:off x="2920015" y="542886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기본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663A10-76D8-E786-14F3-7E0CD872C333}"/>
              </a:ext>
            </a:extLst>
          </p:cNvPr>
          <p:cNvSpPr txBox="1"/>
          <p:nvPr/>
        </p:nvSpPr>
        <p:spPr>
          <a:xfrm>
            <a:off x="7768605" y="54677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기능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2BC7FAA-6394-15C8-8A3F-7A271DCCEE55}"/>
              </a:ext>
            </a:extLst>
          </p:cNvPr>
          <p:cNvCxnSpPr>
            <a:cxnSpLocks/>
          </p:cNvCxnSpPr>
          <p:nvPr/>
        </p:nvCxnSpPr>
        <p:spPr>
          <a:xfrm>
            <a:off x="2601819" y="521344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19D129E-9BAA-7C51-1E1A-BCF074AC7786}"/>
              </a:ext>
            </a:extLst>
          </p:cNvPr>
          <p:cNvCxnSpPr>
            <a:cxnSpLocks/>
          </p:cNvCxnSpPr>
          <p:nvPr/>
        </p:nvCxnSpPr>
        <p:spPr>
          <a:xfrm>
            <a:off x="7450409" y="5252355"/>
            <a:ext cx="182614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FB0786-BF05-44E0-8F82-215B9B439AB1}"/>
              </a:ext>
            </a:extLst>
          </p:cNvPr>
          <p:cNvSpPr txBox="1"/>
          <p:nvPr/>
        </p:nvSpPr>
        <p:spPr>
          <a:xfrm>
            <a:off x="1942087" y="2143510"/>
            <a:ext cx="31716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1.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트랙 추가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2.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트랙 삭제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3.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다음 트랙 재생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4.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이전 트랙 재생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5.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재생목록 출력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74A05-381D-4FBA-849A-181926F6BAEC}"/>
              </a:ext>
            </a:extLst>
          </p:cNvPr>
          <p:cNvSpPr txBox="1"/>
          <p:nvPr/>
        </p:nvSpPr>
        <p:spPr>
          <a:xfrm>
            <a:off x="6790169" y="2143510"/>
            <a:ext cx="31716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1.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트랙 검색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2.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순서 변경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3. </a:t>
            </a:r>
            <a:r>
              <a:rPr lang="ko-KR" altLang="en-US" sz="2400" b="1" dirty="0" err="1">
                <a:solidFill>
                  <a:schemeClr val="bg2">
                    <a:lumMod val="25000"/>
                  </a:schemeClr>
                </a:solidFill>
              </a:rPr>
              <a:t>셔플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 재생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4.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반복 재생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5. 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순서 정렬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45C915-82B9-4A8B-AE7C-4975FEC68B69}"/>
              </a:ext>
            </a:extLst>
          </p:cNvPr>
          <p:cNvCxnSpPr/>
          <p:nvPr/>
        </p:nvCxnSpPr>
        <p:spPr>
          <a:xfrm flipV="1">
            <a:off x="5878286" y="1353965"/>
            <a:ext cx="4690753" cy="3859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869EA62-BDBA-4372-82CA-C7D6ED0794F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974797" y="1321765"/>
            <a:ext cx="4690753" cy="3859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63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79161D-C1ED-45E7-A327-05E523BD5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667" y="0"/>
            <a:ext cx="6229504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D3E7D6CF-9E8F-4EEF-8F7F-2F3EDDFF5924}"/>
              </a:ext>
            </a:extLst>
          </p:cNvPr>
          <p:cNvGrpSpPr/>
          <p:nvPr/>
        </p:nvGrpSpPr>
        <p:grpSpPr>
          <a:xfrm>
            <a:off x="6096000" y="1943101"/>
            <a:ext cx="5544553" cy="4662236"/>
            <a:chOff x="6096000" y="1943101"/>
            <a:chExt cx="5544553" cy="4662236"/>
          </a:xfrm>
        </p:grpSpPr>
        <p:sp>
          <p:nvSpPr>
            <p:cNvPr id="4" name="오른쪽 중괄호 3">
              <a:extLst>
                <a:ext uri="{FF2B5EF4-FFF2-40B4-BE49-F238E27FC236}">
                  <a16:creationId xmlns:a16="http://schemas.microsoft.com/office/drawing/2014/main" id="{9F08846E-4B4C-4A1C-9012-2D6E8D9B2B73}"/>
                </a:ext>
              </a:extLst>
            </p:cNvPr>
            <p:cNvSpPr/>
            <p:nvPr/>
          </p:nvSpPr>
          <p:spPr>
            <a:xfrm>
              <a:off x="6096000" y="1943101"/>
              <a:ext cx="896352" cy="4662236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23C48D0-94A7-446B-A296-F2745B7CB0B7}"/>
                </a:ext>
              </a:extLst>
            </p:cNvPr>
            <p:cNvSpPr txBox="1"/>
            <p:nvPr/>
          </p:nvSpPr>
          <p:spPr>
            <a:xfrm>
              <a:off x="7164806" y="4089553"/>
              <a:ext cx="44757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Windows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헤더파일을 이용한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함수 선언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8899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F134F3-CBAA-4F6C-B2C5-4FCDB0AE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01918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79A46B-EB4A-4129-AE60-3B483C700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" y="6391210"/>
            <a:ext cx="1457528" cy="4667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83DBEA-84BA-4B94-A93A-C149167D7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235" y="0"/>
            <a:ext cx="46344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52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4F6E8B-E6C3-48B4-BAB7-F1C8E020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676" y="0"/>
            <a:ext cx="4071501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279C73F8-3416-49AB-8C56-8CC818010631}"/>
              </a:ext>
            </a:extLst>
          </p:cNvPr>
          <p:cNvGrpSpPr/>
          <p:nvPr/>
        </p:nvGrpSpPr>
        <p:grpSpPr>
          <a:xfrm>
            <a:off x="4112821" y="179616"/>
            <a:ext cx="4987636" cy="1963880"/>
            <a:chOff x="6096000" y="1943101"/>
            <a:chExt cx="10296441" cy="4662236"/>
          </a:xfrm>
        </p:grpSpPr>
        <p:sp>
          <p:nvSpPr>
            <p:cNvPr id="8" name="오른쪽 중괄호 7">
              <a:extLst>
                <a:ext uri="{FF2B5EF4-FFF2-40B4-BE49-F238E27FC236}">
                  <a16:creationId xmlns:a16="http://schemas.microsoft.com/office/drawing/2014/main" id="{F2ABDE74-06CB-4338-9AD9-3716CB399738}"/>
                </a:ext>
              </a:extLst>
            </p:cNvPr>
            <p:cNvSpPr/>
            <p:nvPr/>
          </p:nvSpPr>
          <p:spPr>
            <a:xfrm>
              <a:off x="6096000" y="1943101"/>
              <a:ext cx="896352" cy="4662236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A824B2-3D76-465F-8B29-1F65E592723E}"/>
                </a:ext>
              </a:extLst>
            </p:cNvPr>
            <p:cNvSpPr txBox="1"/>
            <p:nvPr/>
          </p:nvSpPr>
          <p:spPr>
            <a:xfrm>
              <a:off x="7197494" y="3835823"/>
              <a:ext cx="9194947" cy="8767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연결리스트를 위한 노드 선언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5EC7C0-9BB1-4758-A55A-0A81008ACC5F}"/>
              </a:ext>
            </a:extLst>
          </p:cNvPr>
          <p:cNvGrpSpPr/>
          <p:nvPr/>
        </p:nvGrpSpPr>
        <p:grpSpPr>
          <a:xfrm>
            <a:off x="4112821" y="2447060"/>
            <a:ext cx="6343402" cy="4231324"/>
            <a:chOff x="6096000" y="1943101"/>
            <a:chExt cx="13095275" cy="4662236"/>
          </a:xfrm>
        </p:grpSpPr>
        <p:sp>
          <p:nvSpPr>
            <p:cNvPr id="13" name="오른쪽 중괄호 12">
              <a:extLst>
                <a:ext uri="{FF2B5EF4-FFF2-40B4-BE49-F238E27FC236}">
                  <a16:creationId xmlns:a16="http://schemas.microsoft.com/office/drawing/2014/main" id="{02BBE185-C676-42FC-AB85-183FA7C16643}"/>
                </a:ext>
              </a:extLst>
            </p:cNvPr>
            <p:cNvSpPr/>
            <p:nvPr/>
          </p:nvSpPr>
          <p:spPr>
            <a:xfrm>
              <a:off x="6096000" y="1943101"/>
              <a:ext cx="896352" cy="4662236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C4CB4DF-1029-4423-BCFE-DBB5E24B1447}"/>
                </a:ext>
              </a:extLst>
            </p:cNvPr>
            <p:cNvSpPr txBox="1"/>
            <p:nvPr/>
          </p:nvSpPr>
          <p:spPr>
            <a:xfrm>
              <a:off x="7165752" y="3918142"/>
              <a:ext cx="12025523" cy="712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fopen</a:t>
              </a:r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으로 파일을 읽어 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top100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이라는 구조체 배열에 저장하는 함수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2577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5F2A5B8-45C5-4443-956D-A9678C6E2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5972"/>
            <a:ext cx="6007854" cy="43855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C86C8F-72EF-4705-8FE7-A937B2565A06}"/>
              </a:ext>
            </a:extLst>
          </p:cNvPr>
          <p:cNvGrpSpPr/>
          <p:nvPr/>
        </p:nvGrpSpPr>
        <p:grpSpPr>
          <a:xfrm>
            <a:off x="6096000" y="1258785"/>
            <a:ext cx="4976410" cy="4159975"/>
            <a:chOff x="6096000" y="1943101"/>
            <a:chExt cx="10273266" cy="4662236"/>
          </a:xfrm>
        </p:grpSpPr>
        <p:sp>
          <p:nvSpPr>
            <p:cNvPr id="4" name="오른쪽 중괄호 3">
              <a:extLst>
                <a:ext uri="{FF2B5EF4-FFF2-40B4-BE49-F238E27FC236}">
                  <a16:creationId xmlns:a16="http://schemas.microsoft.com/office/drawing/2014/main" id="{6D46CB90-4A92-42B1-A9F1-D23486948CD4}"/>
                </a:ext>
              </a:extLst>
            </p:cNvPr>
            <p:cNvSpPr/>
            <p:nvPr/>
          </p:nvSpPr>
          <p:spPr>
            <a:xfrm>
              <a:off x="6096000" y="1943101"/>
              <a:ext cx="896352" cy="4662236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055DC0-2B1D-4E13-A9AA-545156D33AFD}"/>
                </a:ext>
              </a:extLst>
            </p:cNvPr>
            <p:cNvSpPr txBox="1"/>
            <p:nvPr/>
          </p:nvSpPr>
          <p:spPr>
            <a:xfrm>
              <a:off x="7174319" y="4067206"/>
              <a:ext cx="9194947" cy="41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top100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구조체를 출력하는 함수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5336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FE2624-9ADB-45FB-B391-858AB9F8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4610" y="1422734"/>
            <a:ext cx="5084170" cy="39042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0658560-C43B-4EBD-B652-7D0FE648AFBD}"/>
              </a:ext>
            </a:extLst>
          </p:cNvPr>
          <p:cNvGrpSpPr/>
          <p:nvPr/>
        </p:nvGrpSpPr>
        <p:grpSpPr>
          <a:xfrm>
            <a:off x="4971048" y="1550936"/>
            <a:ext cx="6946231" cy="3647842"/>
            <a:chOff x="6096000" y="1943101"/>
            <a:chExt cx="14339750" cy="4662236"/>
          </a:xfrm>
        </p:grpSpPr>
        <p:sp>
          <p:nvSpPr>
            <p:cNvPr id="7" name="오른쪽 중괄호 6">
              <a:extLst>
                <a:ext uri="{FF2B5EF4-FFF2-40B4-BE49-F238E27FC236}">
                  <a16:creationId xmlns:a16="http://schemas.microsoft.com/office/drawing/2014/main" id="{57572DC2-A379-4017-8FED-793321514487}"/>
                </a:ext>
              </a:extLst>
            </p:cNvPr>
            <p:cNvSpPr/>
            <p:nvPr/>
          </p:nvSpPr>
          <p:spPr>
            <a:xfrm>
              <a:off x="6096000" y="1943101"/>
              <a:ext cx="896352" cy="4662236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7AA2303-7EE1-4217-836A-48480E81B24E}"/>
                </a:ext>
              </a:extLst>
            </p:cNvPr>
            <p:cNvSpPr txBox="1"/>
            <p:nvPr/>
          </p:nvSpPr>
          <p:spPr>
            <a:xfrm>
              <a:off x="7181218" y="3861187"/>
              <a:ext cx="13254532" cy="826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Top100 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차트에서 추가하고 싶은 노래의 순위를 입력하면</a:t>
              </a:r>
              <a:endPara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ko-KR" altLang="en-US" b="1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동적할당하여</a:t>
              </a:r>
              <a:r>
                <a:rPr lang="ko-KR" alt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연결리스트에 추가하는 함수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2964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165</Words>
  <Application>Microsoft Office PowerPoint</Application>
  <PresentationFormat>와이드스크린</PresentationFormat>
  <Paragraphs>41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나눔손글씨 펜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ASUS</dc:creator>
  <cp:lastModifiedBy>ASUS</cp:lastModifiedBy>
  <cp:revision>6</cp:revision>
  <dcterms:created xsi:type="dcterms:W3CDTF">2024-06-23T15:25:39Z</dcterms:created>
  <dcterms:modified xsi:type="dcterms:W3CDTF">2024-06-23T16:22:24Z</dcterms:modified>
</cp:coreProperties>
</file>